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663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92"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nl-NL" smtClean="0"/>
              <a:t>Klik om de stijl te bewerken</a:t>
            </a:r>
            <a:endParaRPr lang="nl-NL"/>
          </a:p>
        </p:txBody>
      </p:sp>
      <p:sp>
        <p:nvSpPr>
          <p:cNvPr id="3" name="Ond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132850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343937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529697"/>
            <a:ext cx="1157288" cy="1126807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57176" y="529697"/>
            <a:ext cx="3357563" cy="1126807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232960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119257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92519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F037F3A-AA10-4D5C-81C8-D6867474C7B2}" type="datetimeFigureOut">
              <a:rPr lang="nl-NL" smtClean="0"/>
              <a:t>14-2-2017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294532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96699"/>
            <a:ext cx="6172200" cy="1651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F037F3A-AA10-4D5C-81C8-D6867474C7B2}" type="datetimeFigureOut">
              <a:rPr lang="nl-NL" smtClean="0"/>
              <a:t>14-2-2017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332523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F037F3A-AA10-4D5C-81C8-D6867474C7B2}" type="datetimeFigureOut">
              <a:rPr lang="nl-NL" smtClean="0"/>
              <a:t>14-2-2017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39475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F037F3A-AA10-4D5C-81C8-D6867474C7B2}" type="datetimeFigureOut">
              <a:rPr lang="nl-NL" smtClean="0"/>
              <a:t>14-2-2017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65348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F037F3A-AA10-4D5C-81C8-D6867474C7B2}" type="datetimeFigureOut">
              <a:rPr lang="nl-NL" smtClean="0"/>
              <a:t>14-2-2017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3366588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F037F3A-AA10-4D5C-81C8-D6867474C7B2}" type="datetimeFigureOut">
              <a:rPr lang="nl-NL" smtClean="0"/>
              <a:t>14-2-2017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AD2F97-3F5C-4447-930C-9FD4C73B771A}" type="slidenum">
              <a:rPr lang="nl-NL" smtClean="0"/>
              <a:t>‹nr.›</a:t>
            </a:fld>
            <a:endParaRPr lang="nl-NL"/>
          </a:p>
        </p:txBody>
      </p:sp>
    </p:spTree>
    <p:extLst>
      <p:ext uri="{BB962C8B-B14F-4D97-AF65-F5344CB8AC3E}">
        <p14:creationId xmlns:p14="http://schemas.microsoft.com/office/powerpoint/2010/main" val="375616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F037F3A-AA10-4D5C-81C8-D6867474C7B2}" type="datetimeFigureOut">
              <a:rPr lang="nl-NL" smtClean="0"/>
              <a:t>14-2-2017</a:t>
            </a:fld>
            <a:endParaRPr lang="nl-NL"/>
          </a:p>
        </p:txBody>
      </p:sp>
      <p:sp>
        <p:nvSpPr>
          <p:cNvPr id="5" name="Tijdelijke aanduiding voor voettekst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8AD2F97-3F5C-4447-930C-9FD4C73B771A}" type="slidenum">
              <a:rPr lang="nl-NL" smtClean="0"/>
              <a:t>‹nr.›</a:t>
            </a:fld>
            <a:endParaRPr lang="nl-NL"/>
          </a:p>
        </p:txBody>
      </p:sp>
    </p:spTree>
    <p:extLst>
      <p:ext uri="{BB962C8B-B14F-4D97-AF65-F5344CB8AC3E}">
        <p14:creationId xmlns:p14="http://schemas.microsoft.com/office/powerpoint/2010/main" val="3527584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Vrijetijd\VTM\VMT Logo klein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8692"/>
            <a:ext cx="2298229" cy="1097884"/>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6118" y="1136576"/>
            <a:ext cx="6705763" cy="1938992"/>
          </a:xfrm>
          <a:prstGeom prst="rect">
            <a:avLst/>
          </a:prstGeom>
          <a:noFill/>
          <a:ln>
            <a:solidFill>
              <a:schemeClr val="bg1">
                <a:lumMod val="65000"/>
              </a:schemeClr>
            </a:solidFill>
          </a:ln>
          <a:effectLst/>
        </p:spPr>
        <p:txBody>
          <a:bodyPr wrap="square" rtlCol="0">
            <a:spAutoFit/>
          </a:bodyPr>
          <a:lstStyle/>
          <a:p>
            <a:r>
              <a:rPr lang="nl-NL" sz="1200" dirty="0">
                <a:latin typeface="Candara" panose="020E0502030303020204" pitchFamily="34" charset="0"/>
              </a:rPr>
              <a:t>De werkgroep VTM( Vrije Tijd (en) </a:t>
            </a:r>
            <a:r>
              <a:rPr lang="nl-NL" sz="1200" dirty="0" smtClean="0">
                <a:latin typeface="Candara" panose="020E0502030303020204" pitchFamily="34" charset="0"/>
              </a:rPr>
              <a:t>Meedoen) </a:t>
            </a:r>
            <a:r>
              <a:rPr lang="nl-NL" sz="1200" dirty="0">
                <a:latin typeface="Candara" panose="020E0502030303020204" pitchFamily="34" charset="0"/>
              </a:rPr>
              <a:t>is samen gesteld uit afgevaardigden van de volgende organisaties/stichtingen; Esdégé-Reigersdaal, </a:t>
            </a:r>
            <a:r>
              <a:rPr lang="nl-NL" sz="1200" dirty="0" smtClean="0">
                <a:latin typeface="Candara" panose="020E0502030303020204" pitchFamily="34" charset="0"/>
              </a:rPr>
              <a:t>Philadelphia </a:t>
            </a:r>
            <a:r>
              <a:rPr lang="nl-NL" sz="1200" dirty="0">
                <a:latin typeface="Candara" panose="020E0502030303020204" pitchFamily="34" charset="0"/>
              </a:rPr>
              <a:t>Zorg, GGZ NHN, </a:t>
            </a:r>
            <a:r>
              <a:rPr lang="nl-NL" sz="1200" dirty="0" smtClean="0">
                <a:latin typeface="Candara" panose="020E0502030303020204" pitchFamily="34" charset="0"/>
              </a:rPr>
              <a:t>Aangepast Sporten en MET Welzijn. </a:t>
            </a:r>
          </a:p>
          <a:p>
            <a:endParaRPr lang="nl-NL" sz="1200" dirty="0" smtClean="0">
              <a:latin typeface="Candara" panose="020E0502030303020204" pitchFamily="34" charset="0"/>
            </a:endParaRPr>
          </a:p>
          <a:p>
            <a:r>
              <a:rPr lang="nl-NL" sz="1200" dirty="0" smtClean="0">
                <a:latin typeface="Candara" panose="020E0502030303020204" pitchFamily="34" charset="0"/>
              </a:rPr>
              <a:t>Samen zijn wij bezig om de vrijetijdsbesteding voor mensen </a:t>
            </a:r>
            <a:r>
              <a:rPr lang="nl-NL" sz="1200" dirty="0">
                <a:latin typeface="Candara" panose="020E0502030303020204" pitchFamily="34" charset="0"/>
              </a:rPr>
              <a:t>met en ook zonder beperking “op de </a:t>
            </a:r>
            <a:r>
              <a:rPr lang="nl-NL" sz="1200" dirty="0" smtClean="0">
                <a:latin typeface="Candara" panose="020E0502030303020204" pitchFamily="34" charset="0"/>
              </a:rPr>
              <a:t>rails” te zetten en te houden. Door middel van deze enquête willen we jullie vragen naar jullie specifieke wensen. Wij gaan dan kijken of het al ergens is, waarbij jullie aan kunnen sluiten of dat we het nieuw op kunnen starten bij voldoende animo.</a:t>
            </a:r>
          </a:p>
          <a:p>
            <a:endParaRPr lang="nl-NL" sz="1200" dirty="0">
              <a:latin typeface="Candara" panose="020E0502030303020204" pitchFamily="34" charset="0"/>
            </a:endParaRPr>
          </a:p>
          <a:p>
            <a:r>
              <a:rPr lang="nl-NL" sz="1200" dirty="0" smtClean="0">
                <a:latin typeface="Candara" panose="020E0502030303020204" pitchFamily="34" charset="0"/>
              </a:rPr>
              <a:t>Graag </a:t>
            </a:r>
            <a:r>
              <a:rPr lang="nl-NL" sz="1200" b="1" u="sng" dirty="0" smtClean="0">
                <a:latin typeface="Candara" panose="020E0502030303020204" pitchFamily="34" charset="0"/>
              </a:rPr>
              <a:t>voor</a:t>
            </a:r>
            <a:r>
              <a:rPr lang="nl-NL" sz="1200" dirty="0" smtClean="0">
                <a:latin typeface="Candara" panose="020E0502030303020204" pitchFamily="34" charset="0"/>
              </a:rPr>
              <a:t> vrijdag 3 maart terug </a:t>
            </a:r>
            <a:r>
              <a:rPr lang="nl-NL" sz="1200" dirty="0" smtClean="0">
                <a:latin typeface="Candara" panose="020E0502030303020204" pitchFamily="34" charset="0"/>
              </a:rPr>
              <a:t>sturen per post, mail of persoonlijk.</a:t>
            </a:r>
            <a:endParaRPr lang="nl-NL" sz="1200" dirty="0">
              <a:latin typeface="Candara" panose="020E0502030303020204" pitchFamily="34" charset="0"/>
            </a:endParaRPr>
          </a:p>
        </p:txBody>
      </p:sp>
      <p:cxnSp>
        <p:nvCxnSpPr>
          <p:cNvPr id="9" name="Rechte verbindingslijn 8"/>
          <p:cNvCxnSpPr/>
          <p:nvPr/>
        </p:nvCxnSpPr>
        <p:spPr>
          <a:xfrm>
            <a:off x="0" y="9777536"/>
            <a:ext cx="6858000" cy="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sp>
        <p:nvSpPr>
          <p:cNvPr id="3" name="Tekstvak 2"/>
          <p:cNvSpPr txBox="1"/>
          <p:nvPr/>
        </p:nvSpPr>
        <p:spPr>
          <a:xfrm>
            <a:off x="152238" y="3267198"/>
            <a:ext cx="6705762" cy="461665"/>
          </a:xfrm>
          <a:prstGeom prst="rect">
            <a:avLst/>
          </a:prstGeom>
          <a:noFill/>
        </p:spPr>
        <p:txBody>
          <a:bodyPr wrap="square" rtlCol="0">
            <a:spAutoFit/>
          </a:bodyPr>
          <a:lstStyle/>
          <a:p>
            <a:r>
              <a:rPr lang="nl-NL" sz="1200" dirty="0" smtClean="0"/>
              <a:t>Hieronder geven we een aantal voorbeelden, maar er zijn natuurlijk heel veel mogelijkheden. </a:t>
            </a:r>
          </a:p>
          <a:p>
            <a:r>
              <a:rPr lang="nl-NL" sz="1200" dirty="0" smtClean="0"/>
              <a:t>Jullie eigen inbreng is dan ook van harte welkom! </a:t>
            </a:r>
            <a:endParaRPr lang="nl-NL" sz="1200" dirty="0"/>
          </a:p>
        </p:txBody>
      </p:sp>
      <p:sp>
        <p:nvSpPr>
          <p:cNvPr id="5" name="Tekstvak 4"/>
          <p:cNvSpPr txBox="1"/>
          <p:nvPr/>
        </p:nvSpPr>
        <p:spPr>
          <a:xfrm>
            <a:off x="105553" y="3720352"/>
            <a:ext cx="6858000" cy="3477875"/>
          </a:xfrm>
          <a:prstGeom prst="rect">
            <a:avLst/>
          </a:prstGeom>
          <a:noFill/>
        </p:spPr>
        <p:txBody>
          <a:bodyPr wrap="square" rtlCol="0">
            <a:spAutoFit/>
          </a:bodyPr>
          <a:lstStyle/>
          <a:p>
            <a:r>
              <a:rPr lang="nl-NL" sz="1100" b="1" dirty="0" smtClean="0"/>
              <a:t>Wens Vrijetijdsactiviteit/sport			        	       Overdag Avond Weekend</a:t>
            </a:r>
          </a:p>
          <a:p>
            <a:r>
              <a:rPr lang="nl-NL" sz="1100" dirty="0" smtClean="0"/>
              <a:t>Voetbal</a:t>
            </a:r>
            <a:r>
              <a:rPr lang="nl-NL" sz="1100" dirty="0"/>
              <a:t>	</a:t>
            </a:r>
            <a:r>
              <a:rPr lang="nl-NL" sz="1100" dirty="0" smtClean="0"/>
              <a:t>				              O            O            O</a:t>
            </a:r>
          </a:p>
          <a:p>
            <a:r>
              <a:rPr lang="nl-NL" sz="1100" dirty="0" smtClean="0"/>
              <a:t>Bowlen</a:t>
            </a:r>
            <a:r>
              <a:rPr lang="nl-NL" sz="1100" dirty="0"/>
              <a:t> </a:t>
            </a:r>
            <a:r>
              <a:rPr lang="nl-NL" sz="1100" dirty="0" smtClean="0"/>
              <a:t>      					              O            </a:t>
            </a:r>
            <a:r>
              <a:rPr lang="nl-NL" sz="1100" dirty="0"/>
              <a:t>O            O</a:t>
            </a:r>
            <a:endParaRPr lang="nl-NL" sz="1100" dirty="0" smtClean="0"/>
          </a:p>
          <a:p>
            <a:r>
              <a:rPr lang="nl-NL" sz="1100" dirty="0" smtClean="0"/>
              <a:t>Haken</a:t>
            </a:r>
            <a:r>
              <a:rPr lang="nl-NL" sz="1100" dirty="0"/>
              <a:t> </a:t>
            </a:r>
            <a:r>
              <a:rPr lang="nl-NL" sz="1100" dirty="0" smtClean="0"/>
              <a:t>					              O            </a:t>
            </a:r>
            <a:r>
              <a:rPr lang="nl-NL" sz="1100" dirty="0"/>
              <a:t>O            O</a:t>
            </a:r>
            <a:endParaRPr lang="nl-NL" sz="1100" dirty="0" smtClean="0"/>
          </a:p>
          <a:p>
            <a:r>
              <a:rPr lang="nl-NL" sz="1100" dirty="0" smtClean="0"/>
              <a:t>Schilderen</a:t>
            </a:r>
            <a:r>
              <a:rPr lang="nl-NL" sz="1100" dirty="0"/>
              <a:t>  </a:t>
            </a:r>
            <a:r>
              <a:rPr lang="nl-NL" sz="1100" dirty="0" smtClean="0"/>
              <a:t>					              O            </a:t>
            </a:r>
            <a:r>
              <a:rPr lang="nl-NL" sz="1100" dirty="0"/>
              <a:t>O            O</a:t>
            </a:r>
            <a:endParaRPr lang="nl-NL" sz="1100" dirty="0" smtClean="0"/>
          </a:p>
          <a:p>
            <a:r>
              <a:rPr lang="nl-NL" sz="1100" dirty="0" smtClean="0"/>
              <a:t>Creatieve activiteit				              O            </a:t>
            </a:r>
            <a:r>
              <a:rPr lang="nl-NL" sz="1100" dirty="0"/>
              <a:t>O            O</a:t>
            </a:r>
            <a:endParaRPr lang="nl-NL" sz="1100" dirty="0" smtClean="0"/>
          </a:p>
          <a:p>
            <a:r>
              <a:rPr lang="nl-NL" sz="1100" dirty="0" smtClean="0"/>
              <a:t>Tablet les</a:t>
            </a:r>
            <a:r>
              <a:rPr lang="nl-NL" sz="1100" dirty="0"/>
              <a:t> </a:t>
            </a:r>
            <a:r>
              <a:rPr lang="nl-NL" sz="1100" dirty="0" smtClean="0"/>
              <a:t>					              O            </a:t>
            </a:r>
            <a:r>
              <a:rPr lang="nl-NL" sz="1100" dirty="0"/>
              <a:t>O            O</a:t>
            </a:r>
            <a:endParaRPr lang="nl-NL" sz="1100" dirty="0" smtClean="0"/>
          </a:p>
          <a:p>
            <a:r>
              <a:rPr lang="nl-NL" sz="1100" dirty="0" smtClean="0"/>
              <a:t>EHBO cursus</a:t>
            </a:r>
            <a:r>
              <a:rPr lang="nl-NL" sz="1100" dirty="0"/>
              <a:t> </a:t>
            </a:r>
            <a:r>
              <a:rPr lang="nl-NL" sz="1100" dirty="0" smtClean="0"/>
              <a:t>					              O            </a:t>
            </a:r>
            <a:r>
              <a:rPr lang="nl-NL" sz="1100" dirty="0"/>
              <a:t>O            O</a:t>
            </a:r>
            <a:endParaRPr lang="nl-NL" sz="1100" dirty="0" smtClean="0"/>
          </a:p>
          <a:p>
            <a:r>
              <a:rPr lang="nl-NL" sz="1100" dirty="0" smtClean="0"/>
              <a:t>Film</a:t>
            </a:r>
            <a:r>
              <a:rPr lang="nl-NL" sz="1100" dirty="0"/>
              <a:t> </a:t>
            </a:r>
            <a:r>
              <a:rPr lang="nl-NL" sz="1100" dirty="0" smtClean="0"/>
              <a:t>					              O            </a:t>
            </a:r>
            <a:r>
              <a:rPr lang="nl-NL" sz="1100" dirty="0"/>
              <a:t>O            O</a:t>
            </a:r>
            <a:endParaRPr lang="nl-NL" sz="1100" dirty="0" smtClean="0"/>
          </a:p>
          <a:p>
            <a:r>
              <a:rPr lang="nl-NL" sz="1100" dirty="0" smtClean="0"/>
              <a:t>Muziek maken</a:t>
            </a:r>
            <a:r>
              <a:rPr lang="nl-NL" sz="1100" dirty="0"/>
              <a:t> </a:t>
            </a:r>
            <a:r>
              <a:rPr lang="nl-NL" sz="1100" dirty="0" smtClean="0"/>
              <a:t>				            	              O            </a:t>
            </a:r>
            <a:r>
              <a:rPr lang="nl-NL" sz="1100" dirty="0"/>
              <a:t>O            O</a:t>
            </a:r>
            <a:endParaRPr lang="nl-NL" sz="1100" dirty="0" smtClean="0"/>
          </a:p>
          <a:p>
            <a:r>
              <a:rPr lang="nl-NL" sz="1100" dirty="0" smtClean="0"/>
              <a:t>Muziek luisteren</a:t>
            </a:r>
            <a:r>
              <a:rPr lang="nl-NL" sz="1100" dirty="0"/>
              <a:t>  </a:t>
            </a:r>
            <a:r>
              <a:rPr lang="nl-NL" sz="1100" dirty="0" smtClean="0"/>
              <a:t>				              O            </a:t>
            </a:r>
            <a:r>
              <a:rPr lang="nl-NL" sz="1100" dirty="0"/>
              <a:t>O            O</a:t>
            </a:r>
            <a:endParaRPr lang="nl-NL" sz="1100" dirty="0" smtClean="0"/>
          </a:p>
          <a:p>
            <a:r>
              <a:rPr lang="nl-NL" sz="1100" dirty="0" smtClean="0"/>
              <a:t>Weerbaarheidstraining</a:t>
            </a:r>
            <a:r>
              <a:rPr lang="nl-NL" sz="1100" dirty="0"/>
              <a:t> </a:t>
            </a:r>
            <a:r>
              <a:rPr lang="nl-NL" sz="1100" dirty="0" smtClean="0"/>
              <a:t>				              O            </a:t>
            </a:r>
            <a:r>
              <a:rPr lang="nl-NL" sz="1100" dirty="0"/>
              <a:t>O            O</a:t>
            </a:r>
          </a:p>
          <a:p>
            <a:r>
              <a:rPr lang="nl-NL" sz="1100" dirty="0" smtClean="0"/>
              <a:t>Computercursus</a:t>
            </a:r>
            <a:r>
              <a:rPr lang="nl-NL" sz="1100" dirty="0"/>
              <a:t> </a:t>
            </a:r>
            <a:r>
              <a:rPr lang="nl-NL" sz="1100" dirty="0" smtClean="0"/>
              <a:t>				              O            </a:t>
            </a:r>
            <a:r>
              <a:rPr lang="nl-NL" sz="1100" dirty="0"/>
              <a:t>O            O</a:t>
            </a:r>
          </a:p>
          <a:p>
            <a:r>
              <a:rPr lang="nl-NL" sz="1100" dirty="0" smtClean="0"/>
              <a:t>Lezen </a:t>
            </a:r>
            <a:r>
              <a:rPr lang="nl-NL" sz="1100" dirty="0"/>
              <a:t>en </a:t>
            </a:r>
            <a:r>
              <a:rPr lang="nl-NL" sz="1100" dirty="0" smtClean="0"/>
              <a:t>schrijven</a:t>
            </a:r>
            <a:r>
              <a:rPr lang="nl-NL" sz="1100" dirty="0"/>
              <a:t> </a:t>
            </a:r>
            <a:r>
              <a:rPr lang="nl-NL" sz="1100" dirty="0" smtClean="0"/>
              <a:t>				              O            </a:t>
            </a:r>
            <a:r>
              <a:rPr lang="nl-NL" sz="1100" dirty="0"/>
              <a:t>O            O</a:t>
            </a:r>
          </a:p>
          <a:p>
            <a:r>
              <a:rPr lang="nl-NL" sz="1100" dirty="0" smtClean="0"/>
              <a:t>Gezonde </a:t>
            </a:r>
            <a:r>
              <a:rPr lang="nl-NL" sz="1100" dirty="0" smtClean="0"/>
              <a:t>leefstijl</a:t>
            </a:r>
            <a:r>
              <a:rPr lang="nl-NL" sz="1100" dirty="0"/>
              <a:t> </a:t>
            </a:r>
            <a:r>
              <a:rPr lang="nl-NL" sz="1100" dirty="0" smtClean="0"/>
              <a:t>				              O            </a:t>
            </a:r>
            <a:r>
              <a:rPr lang="nl-NL" sz="1100" dirty="0"/>
              <a:t>O            O</a:t>
            </a:r>
          </a:p>
          <a:p>
            <a:r>
              <a:rPr lang="nl-NL" sz="1100" dirty="0" smtClean="0"/>
              <a:t>Sollicitatietraining	</a:t>
            </a:r>
            <a:r>
              <a:rPr lang="nl-NL" sz="1100" dirty="0"/>
              <a:t> </a:t>
            </a:r>
            <a:r>
              <a:rPr lang="nl-NL" sz="1100" dirty="0" smtClean="0"/>
              <a:t>			              O            </a:t>
            </a:r>
            <a:r>
              <a:rPr lang="nl-NL" sz="1100" dirty="0"/>
              <a:t>O            O</a:t>
            </a:r>
            <a:endParaRPr lang="nl-NL" sz="1100" dirty="0" smtClean="0"/>
          </a:p>
          <a:p>
            <a:r>
              <a:rPr lang="nl-NL" sz="1100" dirty="0" smtClean="0"/>
              <a:t>Wens: ………………………. 				              O            </a:t>
            </a:r>
            <a:r>
              <a:rPr lang="nl-NL" sz="1100" dirty="0"/>
              <a:t>O            O</a:t>
            </a:r>
            <a:endParaRPr lang="nl-NL" sz="1100" dirty="0" smtClean="0"/>
          </a:p>
          <a:p>
            <a:r>
              <a:rPr lang="nl-NL" sz="1100" dirty="0"/>
              <a:t>Wens: </a:t>
            </a:r>
            <a:r>
              <a:rPr lang="nl-NL" sz="1100" dirty="0" smtClean="0"/>
              <a:t>……………………….. 				              O            </a:t>
            </a:r>
            <a:r>
              <a:rPr lang="nl-NL" sz="1100" dirty="0"/>
              <a:t>O            O</a:t>
            </a:r>
            <a:endParaRPr lang="nl-NL" sz="1100" dirty="0" smtClean="0"/>
          </a:p>
          <a:p>
            <a:r>
              <a:rPr lang="nl-NL" sz="1100" dirty="0"/>
              <a:t>Wens: </a:t>
            </a:r>
            <a:r>
              <a:rPr lang="nl-NL" sz="1100" dirty="0" smtClean="0"/>
              <a:t>……………………….. 				              O            </a:t>
            </a:r>
            <a:r>
              <a:rPr lang="nl-NL" sz="1100" dirty="0"/>
              <a:t>O            O</a:t>
            </a:r>
            <a:endParaRPr lang="nl-NL" sz="1100" dirty="0" smtClean="0"/>
          </a:p>
          <a:p>
            <a:r>
              <a:rPr lang="nl-NL" sz="1100" dirty="0"/>
              <a:t>Wens</a:t>
            </a:r>
            <a:r>
              <a:rPr lang="nl-NL" sz="1100" dirty="0" smtClean="0"/>
              <a:t>: ………………………. 				              O            </a:t>
            </a:r>
            <a:r>
              <a:rPr lang="nl-NL" sz="1100" dirty="0"/>
              <a:t>O            O</a:t>
            </a:r>
            <a:endParaRPr lang="nl-NL" sz="1100" dirty="0" smtClean="0"/>
          </a:p>
        </p:txBody>
      </p:sp>
      <p:sp>
        <p:nvSpPr>
          <p:cNvPr id="7" name="Tekstvak 6"/>
          <p:cNvSpPr txBox="1"/>
          <p:nvPr/>
        </p:nvSpPr>
        <p:spPr>
          <a:xfrm>
            <a:off x="76119" y="7564193"/>
            <a:ext cx="6705762" cy="1200329"/>
          </a:xfrm>
          <a:prstGeom prst="rect">
            <a:avLst/>
          </a:prstGeom>
          <a:noFill/>
          <a:ln>
            <a:solidFill>
              <a:schemeClr val="bg1">
                <a:lumMod val="75000"/>
              </a:schemeClr>
            </a:solidFill>
          </a:ln>
        </p:spPr>
        <p:txBody>
          <a:bodyPr wrap="square" rtlCol="0">
            <a:spAutoFit/>
          </a:bodyPr>
          <a:lstStyle/>
          <a:p>
            <a:r>
              <a:rPr lang="nl-NL" sz="1200" dirty="0" smtClean="0"/>
              <a:t>Naam	: …………………………………………………………………………………………………………………………..</a:t>
            </a:r>
          </a:p>
          <a:p>
            <a:r>
              <a:rPr lang="nl-NL" sz="1200" dirty="0" smtClean="0"/>
              <a:t>Adres	: …………………………………………………………………………………………………………………………..</a:t>
            </a:r>
          </a:p>
          <a:p>
            <a:r>
              <a:rPr lang="nl-NL" sz="1200" dirty="0" smtClean="0"/>
              <a:t>Emailadres	: ……………………………………………………………………………………………………………………………</a:t>
            </a:r>
          </a:p>
          <a:p>
            <a:r>
              <a:rPr lang="nl-NL" sz="1200" dirty="0" smtClean="0"/>
              <a:t>Gebied	: O Heerhugowaard Centrum  O Heerhugowaard Noord  O Heerhugowaard Zuid</a:t>
            </a:r>
          </a:p>
          <a:p>
            <a:endParaRPr lang="nl-NL" sz="1200" dirty="0" smtClean="0"/>
          </a:p>
          <a:p>
            <a:r>
              <a:rPr lang="nl-NL" sz="1200" dirty="0" smtClean="0"/>
              <a:t>De gegevens worden alleen gebuikt om jullie te kunnen </a:t>
            </a:r>
            <a:r>
              <a:rPr lang="nl-NL" sz="1200" dirty="0" smtClean="0"/>
              <a:t>informeren.</a:t>
            </a:r>
            <a:endParaRPr lang="nl-NL" sz="12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6" y="8901871"/>
            <a:ext cx="6192688" cy="82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285750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143</Words>
  <Application>Microsoft Office PowerPoint</Application>
  <PresentationFormat>A4 (210 x 297 mm)</PresentationFormat>
  <Paragraphs>33</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Company>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Vrijetijd, Selma van Ham</dc:creator>
  <cp:lastModifiedBy>Vrijetijd, Selma van Ham</cp:lastModifiedBy>
  <cp:revision>20</cp:revision>
  <cp:lastPrinted>2017-02-14T10:23:34Z</cp:lastPrinted>
  <dcterms:created xsi:type="dcterms:W3CDTF">2015-09-18T07:39:25Z</dcterms:created>
  <dcterms:modified xsi:type="dcterms:W3CDTF">2017-02-14T16:09:32Z</dcterms:modified>
</cp:coreProperties>
</file>